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2" dt="2026-09-03T11:59:17.458"/>
    <p1510:client id="{02B070F5-B43E-9DEF-16F8-3F83E1BC1F69}" v="4" dt="2026-09-03T14:19:34.884"/>
    <p1510:client id="{0CE33994-FB5D-41C2-88B8-E1D3B0614421}" v="1" dt="2026-09-03T15:34:54.579"/>
    <p1510:client id="{23602AE7-B88A-11E2-696C-CBAF09C8D2BC}" v="4" dt="2026-09-03T15:36:39.410"/>
    <p1510:client id="{7892718D-9988-40F1-EA81-4812184F315E}" v="96" dt="2026-09-03T11:54:43.3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bel Kiew" userId="S::a.kiew@volleyballengland.org::5b6f982b-a85d-45e7-86bb-2be95eeaa469" providerId="AD" clId="Web-{00000000-0000-0000-0000-000000000000}"/>
    <pc:docChg chg="modSld">
      <pc:chgData name="Annabel Kiew" userId="S::a.kiew@volleyballengland.org::5b6f982b-a85d-45e7-86bb-2be95eeaa469" providerId="AD" clId="Web-{00000000-0000-0000-0000-000000000000}" dt="2026-09-03T11:59:17.458" v="5" actId="20577"/>
      <pc:docMkLst>
        <pc:docMk/>
      </pc:docMkLst>
      <pc:sldChg chg="modSp">
        <pc:chgData name="Annabel Kiew" userId="S::a.kiew@volleyballengland.org::5b6f982b-a85d-45e7-86bb-2be95eeaa469" providerId="AD" clId="Web-{00000000-0000-0000-0000-000000000000}" dt="2026-09-03T11:59:17.458" v="5" actId="20577"/>
        <pc:sldMkLst>
          <pc:docMk/>
          <pc:sldMk cId="958130628" sldId="257"/>
        </pc:sldMkLst>
        <pc:spChg chg="mod">
          <ac:chgData name="Annabel Kiew" userId="S::a.kiew@volleyballengland.org::5b6f982b-a85d-45e7-86bb-2be95eeaa469" providerId="AD" clId="Web-{00000000-0000-0000-0000-000000000000}" dt="2026-09-03T11:59:17.458" v="5" actId="20577"/>
          <ac:spMkLst>
            <pc:docMk/>
            <pc:sldMk cId="958130628" sldId="257"/>
            <ac:spMk id="58" creationId="{A31A5384-AF91-42C4-89DD-318BDCEC8BCE}"/>
          </ac:spMkLst>
        </pc:spChg>
      </pc:sldChg>
    </pc:docChg>
  </pc:docChgLst>
  <pc:docChgLst>
    <pc:chgData name="Annabel Kiew" userId="S::a.kiew@volleyballengland.org::5b6f982b-a85d-45e7-86bb-2be95eeaa469" providerId="AD" clId="Web-{7892718D-9988-40F1-EA81-4812184F315E}"/>
    <pc:docChg chg="modSld">
      <pc:chgData name="Annabel Kiew" userId="S::a.kiew@volleyballengland.org::5b6f982b-a85d-45e7-86bb-2be95eeaa469" providerId="AD" clId="Web-{7892718D-9988-40F1-EA81-4812184F315E}" dt="2026-09-03T11:54:38.313" v="63" actId="20577"/>
      <pc:docMkLst>
        <pc:docMk/>
      </pc:docMkLst>
      <pc:sldChg chg="modSp">
        <pc:chgData name="Annabel Kiew" userId="S::a.kiew@volleyballengland.org::5b6f982b-a85d-45e7-86bb-2be95eeaa469" providerId="AD" clId="Web-{7892718D-9988-40F1-EA81-4812184F315E}" dt="2026-09-03T11:54:38.313" v="63" actId="20577"/>
        <pc:sldMkLst>
          <pc:docMk/>
          <pc:sldMk cId="958130628" sldId="257"/>
        </pc:sldMkLst>
        <pc:spChg chg="mod">
          <ac:chgData name="Annabel Kiew" userId="S::a.kiew@volleyballengland.org::5b6f982b-a85d-45e7-86bb-2be95eeaa469" providerId="AD" clId="Web-{7892718D-9988-40F1-EA81-4812184F315E}" dt="2026-09-03T11:54:38.313" v="63" actId="20577"/>
          <ac:spMkLst>
            <pc:docMk/>
            <pc:sldMk cId="958130628" sldId="257"/>
            <ac:spMk id="37" creationId="{FB16715D-CDE8-4B74-8927-924D444601C1}"/>
          </ac:spMkLst>
        </pc:spChg>
        <pc:spChg chg="mod">
          <ac:chgData name="Annabel Kiew" userId="S::a.kiew@volleyballengland.org::5b6f982b-a85d-45e7-86bb-2be95eeaa469" providerId="AD" clId="Web-{7892718D-9988-40F1-EA81-4812184F315E}" dt="2026-09-03T11:53:47.546" v="43" actId="1076"/>
          <ac:spMkLst>
            <pc:docMk/>
            <pc:sldMk cId="958130628" sldId="257"/>
            <ac:spMk id="51" creationId="{53E98ECD-4913-4B4D-B945-1B849593F2FC}"/>
          </ac:spMkLst>
        </pc:spChg>
        <pc:spChg chg="mod">
          <ac:chgData name="Annabel Kiew" userId="S::a.kiew@volleyballengland.org::5b6f982b-a85d-45e7-86bb-2be95eeaa469" providerId="AD" clId="Web-{7892718D-9988-40F1-EA81-4812184F315E}" dt="2026-09-03T11:54:31.703" v="61" actId="20577"/>
          <ac:spMkLst>
            <pc:docMk/>
            <pc:sldMk cId="958130628" sldId="257"/>
            <ac:spMk id="61" creationId="{F6D4792D-F33C-4847-BBD7-E2B947E7D2C9}"/>
          </ac:spMkLst>
        </pc:spChg>
        <pc:grpChg chg="mod">
          <ac:chgData name="Annabel Kiew" userId="S::a.kiew@volleyballengland.org::5b6f982b-a85d-45e7-86bb-2be95eeaa469" providerId="AD" clId="Web-{7892718D-9988-40F1-EA81-4812184F315E}" dt="2026-09-03T11:53:18.170" v="24" actId="1076"/>
          <ac:grpSpMkLst>
            <pc:docMk/>
            <pc:sldMk cId="958130628" sldId="257"/>
            <ac:grpSpMk id="3" creationId="{8C19667C-0A63-8647-48CD-A33D1ECDEAB2}"/>
          </ac:grpSpMkLst>
        </pc:grpChg>
        <pc:picChg chg="mod">
          <ac:chgData name="Annabel Kiew" userId="S::a.kiew@volleyballengland.org::5b6f982b-a85d-45e7-86bb-2be95eeaa469" providerId="AD" clId="Web-{7892718D-9988-40F1-EA81-4812184F315E}" dt="2026-09-03T11:53:26.873" v="25" actId="1076"/>
          <ac:picMkLst>
            <pc:docMk/>
            <pc:sldMk cId="958130628" sldId="257"/>
            <ac:picMk id="41" creationId="{488116F2-8656-48F2-A1E9-B7621E974365}"/>
          </ac:picMkLst>
        </pc:picChg>
      </pc:sldChg>
    </pc:docChg>
  </pc:docChgLst>
  <pc:docChgLst>
    <pc:chgData name="Annabel Kiew" userId="S::a.kiew@volleyballengland.org::5b6f982b-a85d-45e7-86bb-2be95eeaa469" providerId="AD" clId="Web-{02B070F5-B43E-9DEF-16F8-3F83E1BC1F69}"/>
    <pc:docChg chg="modSld">
      <pc:chgData name="Annabel Kiew" userId="S::a.kiew@volleyballengland.org::5b6f982b-a85d-45e7-86bb-2be95eeaa469" providerId="AD" clId="Web-{02B070F5-B43E-9DEF-16F8-3F83E1BC1F69}" dt="2026-09-03T14:19:34.869" v="1" actId="20577"/>
      <pc:docMkLst>
        <pc:docMk/>
      </pc:docMkLst>
      <pc:sldChg chg="modSp">
        <pc:chgData name="Annabel Kiew" userId="S::a.kiew@volleyballengland.org::5b6f982b-a85d-45e7-86bb-2be95eeaa469" providerId="AD" clId="Web-{02B070F5-B43E-9DEF-16F8-3F83E1BC1F69}" dt="2026-09-03T14:19:34.869" v="1" actId="20577"/>
        <pc:sldMkLst>
          <pc:docMk/>
          <pc:sldMk cId="958130628" sldId="257"/>
        </pc:sldMkLst>
        <pc:spChg chg="mod">
          <ac:chgData name="Annabel Kiew" userId="S::a.kiew@volleyballengland.org::5b6f982b-a85d-45e7-86bb-2be95eeaa469" providerId="AD" clId="Web-{02B070F5-B43E-9DEF-16F8-3F83E1BC1F69}" dt="2026-09-03T14:19:34.869" v="1" actId="20577"/>
          <ac:spMkLst>
            <pc:docMk/>
            <pc:sldMk cId="958130628" sldId="257"/>
            <ac:spMk id="61" creationId="{F6D4792D-F33C-4847-BBD7-E2B947E7D2C9}"/>
          </ac:spMkLst>
        </pc:spChg>
      </pc:sldChg>
    </pc:docChg>
  </pc:docChgLst>
  <pc:docChgLst>
    <pc:chgData name="Beth Willetts" userId="S::b.willetts@volleyballengland.org::dacc4e07-2985-49ab-bab8-7e48c32b3a3f" providerId="AD" clId="Web-{23602AE7-B88A-11E2-696C-CBAF09C8D2BC}"/>
    <pc:docChg chg="modSld">
      <pc:chgData name="Beth Willetts" userId="S::b.willetts@volleyballengland.org::dacc4e07-2985-49ab-bab8-7e48c32b3a3f" providerId="AD" clId="Web-{23602AE7-B88A-11E2-696C-CBAF09C8D2BC}" dt="2026-09-03T15:36:39.410" v="1" actId="20577"/>
      <pc:docMkLst>
        <pc:docMk/>
      </pc:docMkLst>
      <pc:sldChg chg="modSp">
        <pc:chgData name="Beth Willetts" userId="S::b.willetts@volleyballengland.org::dacc4e07-2985-49ab-bab8-7e48c32b3a3f" providerId="AD" clId="Web-{23602AE7-B88A-11E2-696C-CBAF09C8D2BC}" dt="2026-09-03T15:36:39.410" v="1" actId="20577"/>
        <pc:sldMkLst>
          <pc:docMk/>
          <pc:sldMk cId="958130628" sldId="257"/>
        </pc:sldMkLst>
        <pc:spChg chg="mod">
          <ac:chgData name="Beth Willetts" userId="S::b.willetts@volleyballengland.org::dacc4e07-2985-49ab-bab8-7e48c32b3a3f" providerId="AD" clId="Web-{23602AE7-B88A-11E2-696C-CBAF09C8D2BC}" dt="2026-09-03T15:36:39.410" v="1" actId="20577"/>
          <ac:spMkLst>
            <pc:docMk/>
            <pc:sldMk cId="958130628" sldId="257"/>
            <ac:spMk id="64" creationId="{A0C2561D-2217-4394-A568-063DFD64292A}"/>
          </ac:spMkLst>
        </pc:spChg>
      </pc:sldChg>
    </pc:docChg>
  </pc:docChgLst>
  <pc:docChgLst>
    <pc:chgData name="Beth Willetts" userId="dacc4e07-2985-49ab-bab8-7e48c32b3a3f" providerId="ADAL" clId="{DC474E75-025D-4291-9FAC-A34C48E5401D}"/>
    <pc:docChg chg="modSld">
      <pc:chgData name="Beth Willetts" userId="dacc4e07-2985-49ab-bab8-7e48c32b3a3f" providerId="ADAL" clId="{DC474E75-025D-4291-9FAC-A34C48E5401D}" dt="2026-09-03T15:34:54.577" v="0" actId="20578"/>
      <pc:docMkLst>
        <pc:docMk/>
      </pc:docMkLst>
      <pc:sldChg chg="modSp">
        <pc:chgData name="Beth Willetts" userId="dacc4e07-2985-49ab-bab8-7e48c32b3a3f" providerId="ADAL" clId="{DC474E75-025D-4291-9FAC-A34C48E5401D}" dt="2026-09-03T15:34:54.577" v="0" actId="20578"/>
        <pc:sldMkLst>
          <pc:docMk/>
          <pc:sldMk cId="958130628" sldId="257"/>
        </pc:sldMkLst>
        <pc:spChg chg="mod">
          <ac:chgData name="Beth Willetts" userId="dacc4e07-2985-49ab-bab8-7e48c32b3a3f" providerId="ADAL" clId="{DC474E75-025D-4291-9FAC-A34C48E5401D}" dt="2026-09-03T15:34:54.577" v="0" actId="20578"/>
          <ac:spMkLst>
            <pc:docMk/>
            <pc:sldMk cId="958130628" sldId="257"/>
            <ac:spMk id="64" creationId="{A0C2561D-2217-4394-A568-063DFD64292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BA45B-1241-4059-944F-847655CE5E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CB5DAD-D499-4E29-A528-ABDB54F287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633FA8-F767-4F65-8184-1D34009D0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8921-76C5-46E6-94CE-18C61D09805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ED4F9-4135-4468-8C7B-FD7B3C4F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1AE48-7EA1-4DB5-8A40-7A75AAAC0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7B9C-8873-4514-9D8D-0E723CE33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951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A73F2-33A1-4B43-8B50-2DF75E755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F7FF71-2039-4690-A0A8-F0C5EAEE8E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76964-0469-4198-9138-D4CBB36DE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8921-76C5-46E6-94CE-18C61D09805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D27EB-7746-47D7-93F1-61BD76E34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0B5B9-5B78-4DC7-80EE-D14755394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7B9C-8873-4514-9D8D-0E723CE33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025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00F9CB-4175-42CC-8E14-6552C7BA53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48EE9B-1E6E-47C7-9A6F-98393A3C4D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D72563-39E8-480F-BE36-C5B77504E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8921-76C5-46E6-94CE-18C61D09805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BBE5B-CBF5-4CAB-BCBE-751B7E7A6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F960C-DCA3-4192-9E28-E80453E52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7B9C-8873-4514-9D8D-0E723CE33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35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3919D-6418-495B-B5FA-62C0C8563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0C793-6676-4CB9-8E80-97F248CFF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D1DAB-35AE-49F0-9B2B-36A05D575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8921-76C5-46E6-94CE-18C61D09805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FE061-D02C-4261-9CBA-A5734C690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D6A0CD-1CE1-42B1-B2B3-CD270E71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7B9C-8873-4514-9D8D-0E723CE33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293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9DD32-B60F-4C8A-803D-561D0A6D0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E5B28-5F19-45F5-ADB6-48ABA616E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1AEA7-D280-42DA-87B2-64D5B3E6F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8921-76C5-46E6-94CE-18C61D09805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0453E-5F1E-4F2B-B880-E796D4EE1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BA3E8-C2C7-4C55-9E72-1A028B6B2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7B9C-8873-4514-9D8D-0E723CE33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49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E622D-45CD-4E4E-A37F-61B80D0AD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1D5A6-4477-4B14-860A-C74623CFB8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C036C2-2DCF-4731-8CFD-91EB668C3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2ABD2A-10B7-4AAC-8735-A11E78D77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8921-76C5-46E6-94CE-18C61D09805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E05225-B3D8-4767-AA4B-CB8B08F38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0BCAC0-E682-4E2D-AE06-BDBE843D7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7B9C-8873-4514-9D8D-0E723CE33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739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F9AAF-DF99-4D11-870B-0AD3DD545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91A7D7-48EB-4726-A57D-19E64AA97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5FC816-EF2E-47BD-8721-775C463EA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C7FFD6-58DF-4EFE-A911-BB4E374B28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AA7B13-8256-43A6-B4A7-646EF02C60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9F001E-9041-44C7-B752-5FC675385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8921-76C5-46E6-94CE-18C61D09805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73C58F-8F27-4D8B-8C81-A022A20F4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F6A0F1-CF06-4275-9382-18665F3D3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7B9C-8873-4514-9D8D-0E723CE33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99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23407-A50A-4B19-8DF7-CA5D8B3EB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247A90-D4CB-4E96-A042-E812E227E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8921-76C5-46E6-94CE-18C61D09805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E8563D-9DBB-4A23-8EE0-C20ACFD0D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7F26AF-88D1-4731-894A-A7825A19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7B9C-8873-4514-9D8D-0E723CE33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73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966E60-ED7B-42CD-A257-E4E61066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8921-76C5-46E6-94CE-18C61D09805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4766FF-B486-4AF6-8E91-81AD4DD68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4ECC84-0FE6-4F68-A67F-50920AB31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7B9C-8873-4514-9D8D-0E723CE33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032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70BFD-2192-4B69-906E-325901BF3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64B8A-EB41-4BB5-8E39-71203287F1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1A38E0-950F-4B07-BB6D-B10A26C142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90D34-3C49-4217-8B45-AAEDBD264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8921-76C5-46E6-94CE-18C61D09805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3F6173-61D4-4A21-8484-65BA85C75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45137-93E9-4E67-A76A-D53A931A5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7B9C-8873-4514-9D8D-0E723CE33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03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31756-724A-476A-A4EE-92BF0A9E8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18F035-785F-4EAF-8C01-13A20B95F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CF0F8A-8D83-4A6D-A65C-586D04B88E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9FFD67-2E99-459B-A9DE-5AEEC6E13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8921-76C5-46E6-94CE-18C61D09805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D37C59-655D-4182-9B46-632D9A0D4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DDECF4-C88C-45C5-A186-BBAF82C07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7B9C-8873-4514-9D8D-0E723CE33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535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9079FB-5E81-4BAC-A42C-F0253B6E7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4E5AD1-C26F-416D-A571-3AF041714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9808B-8164-4B2C-9716-35A9E7E44B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8921-76C5-46E6-94CE-18C61D098052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A66590-4FC8-4811-A33F-D1116DAE8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6E221-44F7-42E8-8E5B-2E2FCBD538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D7B9C-8873-4514-9D8D-0E723CE33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206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volleyballengland.org/uploads/docs/How%20to%20guide%20-%20Entering%20a%20team%20into%20an%20event.pdf" TargetMode="External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hyperlink" Target="https://www.volleyballengland.org/support/frequently-asked-questions/volleyzone-step-by-step-guid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lue&#10;&#10;Description automatically generated">
            <a:extLst>
              <a:ext uri="{FF2B5EF4-FFF2-40B4-BE49-F238E27FC236}">
                <a16:creationId xmlns:a16="http://schemas.microsoft.com/office/drawing/2014/main" id="{2902BB28-9773-4D18-90CF-0BAA5752C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37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19E118E-C9BC-4A6C-8B34-E3A99EDBFFBA}"/>
              </a:ext>
            </a:extLst>
          </p:cNvPr>
          <p:cNvSpPr txBox="1"/>
          <p:nvPr/>
        </p:nvSpPr>
        <p:spPr>
          <a:xfrm>
            <a:off x="3728695" y="-177105"/>
            <a:ext cx="725299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800" b="1">
                <a:solidFill>
                  <a:srgbClr val="3C76AA"/>
                </a:solidFill>
                <a:latin typeface="Meta Pro" panose="02000503040000020004" pitchFamily="50" charset="0"/>
              </a:rPr>
              <a:t>EXPLAINED</a:t>
            </a:r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ADB94B3-5FE6-4682-A9F1-0FF5C594BC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07" y="64361"/>
            <a:ext cx="1229294" cy="471706"/>
          </a:xfrm>
          <a:prstGeom prst="rect">
            <a:avLst/>
          </a:prstGeom>
        </p:spPr>
      </p:pic>
      <p:pic>
        <p:nvPicPr>
          <p:cNvPr id="23" name="Picture 22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79CBC19F-2A62-4CC3-AAC9-2DCF46AC6CF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145" y="1729242"/>
            <a:ext cx="1950434" cy="1950434"/>
          </a:xfrm>
          <a:prstGeom prst="rect">
            <a:avLst/>
          </a:prstGeom>
        </p:spPr>
      </p:pic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id="{7B29211B-B2F4-4B66-8664-5814921165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788" y="2635334"/>
            <a:ext cx="205200" cy="205200"/>
          </a:xfrm>
          <a:prstGeom prst="rect">
            <a:avLst/>
          </a:prstGeom>
        </p:spPr>
      </p:pic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00AC4B4D-3628-4271-90F1-C62EB16BED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088" y="2892012"/>
            <a:ext cx="205200" cy="205200"/>
          </a:xfrm>
          <a:prstGeom prst="rect">
            <a:avLst/>
          </a:prstGeom>
        </p:spPr>
      </p:pic>
      <p:pic>
        <p:nvPicPr>
          <p:cNvPr id="28" name="Picture 27" descr="Icon&#10;&#10;Description automatically generated">
            <a:extLst>
              <a:ext uri="{FF2B5EF4-FFF2-40B4-BE49-F238E27FC236}">
                <a16:creationId xmlns:a16="http://schemas.microsoft.com/office/drawing/2014/main" id="{CA5EC2FB-9827-4D60-B87B-869818CC83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529" y="3203966"/>
            <a:ext cx="205200" cy="2052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5B89BFF-0619-4992-AC17-BDED36737AFB}"/>
              </a:ext>
            </a:extLst>
          </p:cNvPr>
          <p:cNvSpPr txBox="1"/>
          <p:nvPr/>
        </p:nvSpPr>
        <p:spPr>
          <a:xfrm>
            <a:off x="4492705" y="1077894"/>
            <a:ext cx="36641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>
                <a:solidFill>
                  <a:schemeClr val="bg1"/>
                </a:solidFill>
                <a:latin typeface="Meta Pro" panose="02000503040000020004" pitchFamily="50" charset="0"/>
              </a:rPr>
              <a:t>QUALIFIERS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37AAC56-B9BC-4183-AD2D-00AADEF82B15}"/>
              </a:ext>
            </a:extLst>
          </p:cNvPr>
          <p:cNvSpPr txBox="1"/>
          <p:nvPr/>
        </p:nvSpPr>
        <p:spPr>
          <a:xfrm>
            <a:off x="9318823" y="1088573"/>
            <a:ext cx="23193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>
                <a:solidFill>
                  <a:schemeClr val="bg1"/>
                </a:solidFill>
                <a:latin typeface="Meta Pro" panose="02000503040000020004" pitchFamily="50" charset="0"/>
              </a:rPr>
              <a:t>FINALS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B16715D-CDE8-4B74-8927-924D444601C1}"/>
              </a:ext>
            </a:extLst>
          </p:cNvPr>
          <p:cNvSpPr txBox="1"/>
          <p:nvPr/>
        </p:nvSpPr>
        <p:spPr>
          <a:xfrm>
            <a:off x="4435896" y="4962283"/>
            <a:ext cx="4035856" cy="178510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600" b="1">
                <a:solidFill>
                  <a:srgbClr val="EC2028"/>
                </a:solidFill>
                <a:latin typeface="Meta Pro" panose="02000503040000020004" pitchFamily="50" charset="0"/>
              </a:rPr>
              <a:t>How</a:t>
            </a:r>
            <a:r>
              <a:rPr lang="en-GB" sz="1600" b="1">
                <a:solidFill>
                  <a:schemeClr val="bg1"/>
                </a:solidFill>
                <a:latin typeface="Meta Pro" panose="02000503040000020004" pitchFamily="50" charset="0"/>
              </a:rPr>
              <a:t> the finalists are chosen</a:t>
            </a:r>
          </a:p>
          <a:p>
            <a:r>
              <a:rPr lang="en-GB" sz="2000" b="1">
                <a:solidFill>
                  <a:schemeClr val="accent4">
                    <a:lumMod val="60000"/>
                    <a:lumOff val="40000"/>
                  </a:schemeClr>
                </a:solidFill>
                <a:latin typeface="Meta Pro"/>
              </a:rPr>
              <a:t>2</a:t>
            </a:r>
            <a:r>
              <a:rPr lang="en-GB" sz="1400" b="1">
                <a:solidFill>
                  <a:schemeClr val="bg1"/>
                </a:solidFill>
                <a:latin typeface="Meta Pro"/>
              </a:rPr>
              <a:t> Top E</a:t>
            </a:r>
            <a:r>
              <a:rPr lang="en-GB" sz="1400">
                <a:solidFill>
                  <a:schemeClr val="bg1"/>
                </a:solidFill>
                <a:latin typeface="Meta Pro"/>
              </a:rPr>
              <a:t>nglish Teams (2025-26)</a:t>
            </a:r>
          </a:p>
          <a:p>
            <a:r>
              <a:rPr lang="en-GB" sz="2000" b="1">
                <a:solidFill>
                  <a:schemeClr val="accent4">
                    <a:lumMod val="60000"/>
                    <a:lumOff val="40000"/>
                  </a:schemeClr>
                </a:solidFill>
                <a:latin typeface="Meta Pro" panose="02000503040000020004" pitchFamily="50" charset="0"/>
              </a:rPr>
              <a:t>1</a:t>
            </a:r>
            <a:r>
              <a:rPr lang="en-GB" sz="1400" b="1">
                <a:solidFill>
                  <a:schemeClr val="bg1"/>
                </a:solidFill>
                <a:latin typeface="Meta Pro" panose="02000503040000020004" pitchFamily="50" charset="0"/>
              </a:rPr>
              <a:t>  </a:t>
            </a:r>
            <a:r>
              <a:rPr lang="en-GB" sz="1400">
                <a:solidFill>
                  <a:schemeClr val="bg1"/>
                </a:solidFill>
                <a:latin typeface="Meta Pro" panose="02000503040000020004" pitchFamily="50" charset="0"/>
              </a:rPr>
              <a:t>Student Sport Ireland reigning Champion</a:t>
            </a:r>
          </a:p>
          <a:p>
            <a:r>
              <a:rPr lang="en-GB" sz="2000" b="1">
                <a:solidFill>
                  <a:schemeClr val="accent4">
                    <a:lumMod val="60000"/>
                    <a:lumOff val="40000"/>
                  </a:schemeClr>
                </a:solidFill>
                <a:latin typeface="Meta Pro" panose="02000503040000020004" pitchFamily="50" charset="0"/>
              </a:rPr>
              <a:t>7</a:t>
            </a:r>
            <a:r>
              <a:rPr lang="en-GB" sz="1400" b="1">
                <a:solidFill>
                  <a:schemeClr val="bg1">
                    <a:lumMod val="50000"/>
                  </a:schemeClr>
                </a:solidFill>
                <a:latin typeface="Meta Pro" panose="02000503040000020004" pitchFamily="50" charset="0"/>
              </a:rPr>
              <a:t> </a:t>
            </a:r>
            <a:r>
              <a:rPr lang="en-GB" sz="1400" b="1">
                <a:solidFill>
                  <a:schemeClr val="bg1"/>
                </a:solidFill>
                <a:latin typeface="Meta Pro" panose="02000503040000020004" pitchFamily="50" charset="0"/>
              </a:rPr>
              <a:t> </a:t>
            </a:r>
            <a:r>
              <a:rPr lang="en-GB" sz="1400">
                <a:solidFill>
                  <a:schemeClr val="bg1"/>
                </a:solidFill>
                <a:latin typeface="Meta Pro" panose="02000503040000020004" pitchFamily="50" charset="0"/>
              </a:rPr>
              <a:t>group winners from qualifiers</a:t>
            </a:r>
          </a:p>
          <a:p>
            <a:endParaRPr lang="en-GB" sz="2000" b="1">
              <a:solidFill>
                <a:schemeClr val="accent4">
                  <a:lumMod val="60000"/>
                  <a:lumOff val="40000"/>
                </a:schemeClr>
              </a:solidFill>
              <a:latin typeface="Meta Pro" panose="02000503040000020004" pitchFamily="50" charset="0"/>
            </a:endParaRPr>
          </a:p>
          <a:p>
            <a:r>
              <a:rPr lang="en-GB" sz="1400" b="1">
                <a:solidFill>
                  <a:schemeClr val="bg1"/>
                </a:solidFill>
                <a:latin typeface="Meta Pro" panose="02000503040000020004" pitchFamily="50" charset="0"/>
              </a:rPr>
              <a:t> </a:t>
            </a:r>
            <a:r>
              <a:rPr lang="en-GB" sz="1400">
                <a:solidFill>
                  <a:schemeClr val="bg1"/>
                </a:solidFill>
                <a:latin typeface="Meta Pro" panose="02000503040000020004" pitchFamily="50" charset="0"/>
              </a:rPr>
              <a:t>Best next placed teams from qualifiers*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901C0B9-8A8D-43A1-A6B0-1819E465EFF6}"/>
              </a:ext>
            </a:extLst>
          </p:cNvPr>
          <p:cNvSpPr txBox="1"/>
          <p:nvPr/>
        </p:nvSpPr>
        <p:spPr>
          <a:xfrm>
            <a:off x="8156851" y="4992763"/>
            <a:ext cx="3555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>
                <a:solidFill>
                  <a:schemeClr val="accent4">
                    <a:lumMod val="60000"/>
                    <a:lumOff val="40000"/>
                  </a:schemeClr>
                </a:solidFill>
                <a:latin typeface="Meta Pro" panose="02000503040000020004" pitchFamily="50" charset="0"/>
              </a:rPr>
              <a:t>CHAMPIONS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791B937-415C-4B4E-948F-7C819C688A8A}"/>
              </a:ext>
            </a:extLst>
          </p:cNvPr>
          <p:cNvSpPr txBox="1"/>
          <p:nvPr/>
        </p:nvSpPr>
        <p:spPr>
          <a:xfrm>
            <a:off x="6235167" y="2560702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Meta Pro" panose="02000503040000020004" pitchFamily="50" charset="0"/>
              </a:rPr>
              <a:t>Leeds x 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28EE7A2-7EC7-432E-A1D4-97AEA12C9828}"/>
              </a:ext>
            </a:extLst>
          </p:cNvPr>
          <p:cNvSpPr txBox="1"/>
          <p:nvPr/>
        </p:nvSpPr>
        <p:spPr>
          <a:xfrm>
            <a:off x="6279871" y="2839936"/>
            <a:ext cx="17146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Meta Pro" panose="02000503040000020004" pitchFamily="50" charset="0"/>
              </a:rPr>
              <a:t>Loughborough x 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8A1CF4C-B3B9-4D5B-A16C-0BEEC9FB31AB}"/>
              </a:ext>
            </a:extLst>
          </p:cNvPr>
          <p:cNvSpPr txBox="1"/>
          <p:nvPr/>
        </p:nvSpPr>
        <p:spPr>
          <a:xfrm>
            <a:off x="6365288" y="3148690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Meta Pro" panose="02000503040000020004" pitchFamily="50" charset="0"/>
              </a:rPr>
              <a:t>Dorking x 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A64FB68-9912-4A24-A247-98F6435EE6F2}"/>
              </a:ext>
            </a:extLst>
          </p:cNvPr>
          <p:cNvSpPr txBox="1"/>
          <p:nvPr/>
        </p:nvSpPr>
        <p:spPr>
          <a:xfrm>
            <a:off x="69988" y="1812408"/>
            <a:ext cx="40566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rgbClr val="EC2028"/>
                </a:solidFill>
                <a:latin typeface="Meta Pro" panose="02000503040000020004" pitchFamily="50" charset="0"/>
              </a:rPr>
              <a:t>Who</a:t>
            </a:r>
            <a:r>
              <a:rPr lang="en-GB" sz="1600" b="1">
                <a:solidFill>
                  <a:schemeClr val="bg1"/>
                </a:solidFill>
                <a:latin typeface="Meta Pro" panose="02000503040000020004" pitchFamily="50" charset="0"/>
              </a:rPr>
              <a:t> can enter?</a:t>
            </a:r>
          </a:p>
          <a:p>
            <a:r>
              <a:rPr lang="en-GB" sz="1400">
                <a:solidFill>
                  <a:schemeClr val="bg1"/>
                </a:solidFill>
                <a:latin typeface="Meta Pro" panose="02000503040000020004" pitchFamily="50" charset="0"/>
              </a:rPr>
              <a:t>All University and College teams from England, Scotland and Wales are welcomed to enter the Student Cup (see regulations for full info)</a:t>
            </a:r>
          </a:p>
          <a:p>
            <a:endParaRPr lang="en-GB" sz="1600" b="1">
              <a:solidFill>
                <a:schemeClr val="bg1"/>
              </a:solidFill>
              <a:latin typeface="Meta Pro" panose="02000503040000020004" pitchFamily="50" charset="0"/>
            </a:endParaRPr>
          </a:p>
          <a:p>
            <a:endParaRPr lang="en-GB" sz="1600" b="1">
              <a:solidFill>
                <a:schemeClr val="bg1"/>
              </a:solidFill>
              <a:latin typeface="Meta Pro" panose="02000503040000020004" pitchFamily="50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19667C-0A63-8647-48CD-A33D1ECDEAB2}"/>
              </a:ext>
            </a:extLst>
          </p:cNvPr>
          <p:cNvGrpSpPr/>
          <p:nvPr/>
        </p:nvGrpSpPr>
        <p:grpSpPr>
          <a:xfrm>
            <a:off x="9355399" y="1793375"/>
            <a:ext cx="2678298" cy="1950434"/>
            <a:chOff x="9355399" y="1793375"/>
            <a:chExt cx="2678298" cy="1950434"/>
          </a:xfrm>
        </p:grpSpPr>
        <p:pic>
          <p:nvPicPr>
            <p:cNvPr id="39" name="Picture 38" descr="A picture containing silhouette&#10;&#10;Description automatically generated">
              <a:extLst>
                <a:ext uri="{FF2B5EF4-FFF2-40B4-BE49-F238E27FC236}">
                  <a16:creationId xmlns:a16="http://schemas.microsoft.com/office/drawing/2014/main" id="{55AA98F7-2CB5-432B-914F-7375F658E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5399" y="1793375"/>
              <a:ext cx="1950434" cy="1950434"/>
            </a:xfrm>
            <a:prstGeom prst="rect">
              <a:avLst/>
            </a:prstGeom>
          </p:spPr>
        </p:pic>
        <p:pic>
          <p:nvPicPr>
            <p:cNvPr id="41" name="Picture 40" descr="Icon&#10;&#10;Description automatically generated">
              <a:extLst>
                <a:ext uri="{FF2B5EF4-FFF2-40B4-BE49-F238E27FC236}">
                  <a16:creationId xmlns:a16="http://schemas.microsoft.com/office/drawing/2014/main" id="{488116F2-8656-48F2-A1E9-B7621E9743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8985" y="2895628"/>
              <a:ext cx="205200" cy="205200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3E98ECD-4913-4B4D-B945-1B849593F2FC}"/>
                </a:ext>
              </a:extLst>
            </p:cNvPr>
            <p:cNvSpPr txBox="1"/>
            <p:nvPr/>
          </p:nvSpPr>
          <p:spPr>
            <a:xfrm>
              <a:off x="10610807" y="2824691"/>
              <a:ext cx="1422890" cy="338554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en-GB" sz="1600" b="1">
                  <a:solidFill>
                    <a:schemeClr val="bg1"/>
                  </a:solidFill>
                  <a:latin typeface="Meta Pro"/>
                </a:rPr>
                <a:t>Loughborough</a:t>
              </a:r>
              <a:endParaRPr lang="en-GB" sz="1600" b="1">
                <a:solidFill>
                  <a:schemeClr val="bg1"/>
                </a:solidFill>
                <a:latin typeface="Meta Pro" panose="02000503040000020004" pitchFamily="50" charset="0"/>
              </a:endParaRPr>
            </a:p>
          </p:txBody>
        </p:sp>
      </p:grpSp>
      <p:pic>
        <p:nvPicPr>
          <p:cNvPr id="53" name="Picture 52" descr="Icon&#10;&#10;Description automatically generated">
            <a:extLst>
              <a:ext uri="{FF2B5EF4-FFF2-40B4-BE49-F238E27FC236}">
                <a16:creationId xmlns:a16="http://schemas.microsoft.com/office/drawing/2014/main" id="{287DFCFD-27C9-443A-841F-297DB239E8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982" y="5004034"/>
            <a:ext cx="624384" cy="624384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843431C3-661C-467F-A61B-0BBCDCA9C3B0}"/>
              </a:ext>
            </a:extLst>
          </p:cNvPr>
          <p:cNvSpPr txBox="1"/>
          <p:nvPr/>
        </p:nvSpPr>
        <p:spPr>
          <a:xfrm>
            <a:off x="8984003" y="5561484"/>
            <a:ext cx="2738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>
                <a:solidFill>
                  <a:schemeClr val="bg1"/>
                </a:solidFill>
                <a:latin typeface="Meta Pro" panose="02000503040000020004" pitchFamily="50" charset="0"/>
              </a:rPr>
              <a:t>1</a:t>
            </a:r>
            <a:r>
              <a:rPr lang="en-GB" sz="3200">
                <a:solidFill>
                  <a:schemeClr val="bg1"/>
                </a:solidFill>
                <a:latin typeface="Meta Pro" panose="02000503040000020004" pitchFamily="50" charset="0"/>
              </a:rPr>
              <a:t> </a:t>
            </a:r>
            <a:r>
              <a:rPr lang="en-GB" sz="1400">
                <a:solidFill>
                  <a:schemeClr val="bg1"/>
                </a:solidFill>
                <a:latin typeface="Meta Pro" panose="02000503040000020004" pitchFamily="50" charset="0"/>
              </a:rPr>
              <a:t>Men’s &amp; </a:t>
            </a:r>
            <a:r>
              <a:rPr lang="en-GB" sz="3200" b="1">
                <a:solidFill>
                  <a:schemeClr val="bg1"/>
                </a:solidFill>
                <a:latin typeface="Meta Pro" panose="02000503040000020004" pitchFamily="50" charset="0"/>
              </a:rPr>
              <a:t>1</a:t>
            </a:r>
            <a:r>
              <a:rPr lang="en-GB" sz="1400">
                <a:solidFill>
                  <a:schemeClr val="bg1"/>
                </a:solidFill>
                <a:latin typeface="Meta Pro" panose="02000503040000020004" pitchFamily="50" charset="0"/>
              </a:rPr>
              <a:t> Women’s team will be crowned Volleyball England Student Cup Champions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5718B4B-E5E8-45BF-A939-BCD830BA4972}"/>
              </a:ext>
            </a:extLst>
          </p:cNvPr>
          <p:cNvSpPr txBox="1"/>
          <p:nvPr/>
        </p:nvSpPr>
        <p:spPr>
          <a:xfrm>
            <a:off x="77748" y="1075906"/>
            <a:ext cx="2655927" cy="718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>
                <a:solidFill>
                  <a:schemeClr val="bg1"/>
                </a:solidFill>
                <a:latin typeface="Meta Pro" panose="02000503040000020004" pitchFamily="50" charset="0"/>
              </a:rPr>
              <a:t>ENTRY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A3BB19D-7478-486E-8525-4D7FA2EB57E3}"/>
              </a:ext>
            </a:extLst>
          </p:cNvPr>
          <p:cNvSpPr txBox="1"/>
          <p:nvPr/>
        </p:nvSpPr>
        <p:spPr>
          <a:xfrm>
            <a:off x="4492705" y="3812493"/>
            <a:ext cx="3711819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>
                <a:solidFill>
                  <a:srgbClr val="EC2028"/>
                </a:solidFill>
                <a:latin typeface="Meta Pro" panose="02000503040000020004" pitchFamily="50" charset="0"/>
              </a:rPr>
              <a:t>When</a:t>
            </a:r>
            <a:r>
              <a:rPr lang="en-GB" sz="1600" b="1">
                <a:solidFill>
                  <a:schemeClr val="bg1"/>
                </a:solidFill>
                <a:latin typeface="Meta Pro" panose="02000503040000020004" pitchFamily="50" charset="0"/>
              </a:rPr>
              <a:t> do the qualifiers take place?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Meta Pro"/>
              </a:rPr>
              <a:t>All 4 qualifiers take place in November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Meta Pro" panose="02000503040000020004" pitchFamily="50" charset="0"/>
              </a:rPr>
              <a:t>Teams will be able to select their preferred venue for their qualifier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E7260BC-AE27-4204-BF53-E43C3457C6DC}"/>
              </a:ext>
            </a:extLst>
          </p:cNvPr>
          <p:cNvSpPr txBox="1"/>
          <p:nvPr/>
        </p:nvSpPr>
        <p:spPr>
          <a:xfrm>
            <a:off x="30926" y="4915994"/>
            <a:ext cx="3711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rgbClr val="EC2028"/>
                </a:solidFill>
                <a:latin typeface="Meta Pro" panose="02000503040000020004" pitchFamily="50" charset="0"/>
              </a:rPr>
              <a:t>How</a:t>
            </a:r>
            <a:r>
              <a:rPr lang="en-GB" sz="1600" b="1">
                <a:solidFill>
                  <a:schemeClr val="bg1"/>
                </a:solidFill>
                <a:latin typeface="Meta Pro" panose="02000503040000020004" pitchFamily="50" charset="0"/>
              </a:rPr>
              <a:t> much volleyball do I get to play?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Meta Pro" panose="02000503040000020004" pitchFamily="50" charset="0"/>
              </a:rPr>
              <a:t>Depending on entries, teams will all play in pools of 4 or 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Meta Pro" panose="02000503040000020004" pitchFamily="50" charset="0"/>
              </a:rPr>
              <a:t>Teams will play between 3 and 4 matches over their 1 day qualifier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31A5384-AF91-42C4-89DD-318BDCEC8BCE}"/>
              </a:ext>
            </a:extLst>
          </p:cNvPr>
          <p:cNvSpPr txBox="1"/>
          <p:nvPr/>
        </p:nvSpPr>
        <p:spPr>
          <a:xfrm>
            <a:off x="65603" y="2951863"/>
            <a:ext cx="3711819" cy="12311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>
                <a:solidFill>
                  <a:srgbClr val="EC2028"/>
                </a:solidFill>
                <a:latin typeface="Meta Pro" panose="02000503040000020004" pitchFamily="50" charset="0"/>
              </a:rPr>
              <a:t>How</a:t>
            </a:r>
            <a:r>
              <a:rPr lang="en-GB" sz="1600" b="1">
                <a:solidFill>
                  <a:schemeClr val="bg1"/>
                </a:solidFill>
                <a:latin typeface="Meta Pro" panose="02000503040000020004" pitchFamily="50" charset="0"/>
              </a:rPr>
              <a:t> much does it cost?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Meta Pro"/>
              </a:rPr>
              <a:t>£131 per team for the qualifiers </a:t>
            </a:r>
            <a:endParaRPr lang="en-GB" sz="1400">
              <a:solidFill>
                <a:schemeClr val="bg1"/>
              </a:solidFill>
              <a:latin typeface="Meta Pro" panose="02000503040000020004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Meta Pro"/>
              </a:rPr>
              <a:t>£262 per team for the finals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1"/>
                </a:solidFill>
                <a:latin typeface="Meta Pro"/>
              </a:rPr>
              <a:t>£13.5 per player</a:t>
            </a:r>
          </a:p>
          <a:p>
            <a:endParaRPr lang="en-GB" sz="1600" b="1">
              <a:solidFill>
                <a:schemeClr val="bg1"/>
              </a:solidFill>
              <a:latin typeface="Meta Pro" panose="02000503040000020004" pitchFamily="50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6D4792D-F33C-4847-BBD7-E2B947E7D2C9}"/>
              </a:ext>
            </a:extLst>
          </p:cNvPr>
          <p:cNvSpPr txBox="1"/>
          <p:nvPr/>
        </p:nvSpPr>
        <p:spPr>
          <a:xfrm>
            <a:off x="8721385" y="3822707"/>
            <a:ext cx="3335609" cy="12311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b="1">
                <a:solidFill>
                  <a:srgbClr val="EC2028"/>
                </a:solidFill>
                <a:latin typeface="Meta Pro"/>
              </a:rPr>
              <a:t>How</a:t>
            </a:r>
            <a:r>
              <a:rPr lang="en-GB" b="1">
                <a:solidFill>
                  <a:schemeClr val="bg1"/>
                </a:solidFill>
                <a:latin typeface="Meta Pro"/>
              </a:rPr>
              <a:t> </a:t>
            </a:r>
            <a:r>
              <a:rPr lang="en-GB" sz="1600" b="1">
                <a:solidFill>
                  <a:schemeClr val="bg1"/>
                </a:solidFill>
                <a:latin typeface="Meta Pro"/>
              </a:rPr>
              <a:t>are the winners decided?</a:t>
            </a:r>
          </a:p>
          <a:p>
            <a:pPr algn="ctr"/>
            <a:r>
              <a:rPr lang="en-GB" sz="1400">
                <a:solidFill>
                  <a:schemeClr val="bg1"/>
                </a:solidFill>
                <a:latin typeface="Meta Pro"/>
              </a:rPr>
              <a:t>Finals weekend at Loughborough University consists of pool matches for the 16 finalists on the Saturday followed by the knockout phase on the Sunday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8750D65-9CD4-49BE-8A08-32BB70DA30DB}"/>
              </a:ext>
            </a:extLst>
          </p:cNvPr>
          <p:cNvSpPr txBox="1"/>
          <p:nvPr/>
        </p:nvSpPr>
        <p:spPr>
          <a:xfrm>
            <a:off x="0" y="6495405"/>
            <a:ext cx="41641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>
                <a:solidFill>
                  <a:schemeClr val="bg1"/>
                </a:solidFill>
                <a:latin typeface="Meta Pro" panose="02000503040000020004" pitchFamily="50" charset="0"/>
              </a:rPr>
              <a:t>*</a:t>
            </a:r>
            <a:r>
              <a:rPr lang="en-GB" sz="800" b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teams will qualify for the Finals on a points average basis taken across the second placed teams from the pool groups played in the qualifying rounds.</a:t>
            </a:r>
            <a:endParaRPr lang="en-GB" sz="800">
              <a:solidFill>
                <a:schemeClr val="bg1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0C2561D-2217-4394-A568-063DFD64292A}"/>
              </a:ext>
            </a:extLst>
          </p:cNvPr>
          <p:cNvSpPr txBox="1"/>
          <p:nvPr/>
        </p:nvSpPr>
        <p:spPr>
          <a:xfrm>
            <a:off x="30925" y="4044469"/>
            <a:ext cx="3711819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>
                <a:solidFill>
                  <a:srgbClr val="EC2028"/>
                </a:solidFill>
                <a:latin typeface="Meta Pro"/>
              </a:rPr>
              <a:t>How</a:t>
            </a:r>
            <a:r>
              <a:rPr lang="en-GB" sz="1600" b="1">
                <a:solidFill>
                  <a:schemeClr val="bg1"/>
                </a:solidFill>
                <a:latin typeface="Meta Pro"/>
              </a:rPr>
              <a:t> do I enter my team?</a:t>
            </a:r>
          </a:p>
          <a:p>
            <a:r>
              <a:rPr lang="en-GB" sz="1400">
                <a:solidFill>
                  <a:schemeClr val="bg1"/>
                </a:solidFill>
                <a:latin typeface="Meta Pro"/>
              </a:rPr>
              <a:t>Click </a:t>
            </a:r>
            <a:r>
              <a:rPr lang="en-GB" sz="1400">
                <a:solidFill>
                  <a:schemeClr val="bg1"/>
                </a:solidFill>
                <a:latin typeface="Meta Pro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GB" sz="1400">
                <a:solidFill>
                  <a:schemeClr val="bg1"/>
                </a:solidFill>
                <a:latin typeface="Meta Pro"/>
              </a:rPr>
              <a:t> to view the team entry process</a:t>
            </a:r>
          </a:p>
          <a:p>
            <a:r>
              <a:rPr lang="en-GB" sz="1400">
                <a:solidFill>
                  <a:schemeClr val="bg1"/>
                </a:solidFill>
                <a:latin typeface="Meta Pro"/>
              </a:rPr>
              <a:t>Click </a:t>
            </a:r>
            <a:r>
              <a:rPr lang="en-GB" sz="1400">
                <a:solidFill>
                  <a:schemeClr val="bg1"/>
                </a:solidFill>
                <a:latin typeface="Meta Pro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GB" sz="1400">
                <a:solidFill>
                  <a:schemeClr val="bg1"/>
                </a:solidFill>
                <a:latin typeface="Meta Pro"/>
              </a:rPr>
              <a:t> to view the player entry</a:t>
            </a:r>
          </a:p>
          <a:p>
            <a:r>
              <a:rPr lang="en-GB" sz="1400">
                <a:solidFill>
                  <a:schemeClr val="bg1"/>
                </a:solidFill>
                <a:latin typeface="Meta Pro"/>
              </a:rPr>
              <a:t>process</a:t>
            </a:r>
            <a:endParaRPr lang="en-GB" sz="1400" b="1">
              <a:solidFill>
                <a:schemeClr val="bg1"/>
              </a:solidFill>
              <a:latin typeface="Meta Pro"/>
            </a:endParaRPr>
          </a:p>
        </p:txBody>
      </p:sp>
      <p:pic>
        <p:nvPicPr>
          <p:cNvPr id="2" name="Picture 1" descr="A black and pink text&#10;&#10;Description automatically generated">
            <a:extLst>
              <a:ext uri="{FF2B5EF4-FFF2-40B4-BE49-F238E27FC236}">
                <a16:creationId xmlns:a16="http://schemas.microsoft.com/office/drawing/2014/main" id="{9C8A19CF-0DA3-3DCB-4521-731D5C86FF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799" y="440905"/>
            <a:ext cx="2017059" cy="74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13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7c376af-9f06-494c-8ffe-38b829135c3e" xsi:nil="true"/>
    <lcf76f155ced4ddcb4097134ff3c332f xmlns="579d7713-07ee-4cd7-9bc6-f8c1cbae172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D0EFD37A23E847A8FB196187434F1E" ma:contentTypeVersion="19" ma:contentTypeDescription="Create a new document." ma:contentTypeScope="" ma:versionID="90b07df6ca15b04893cd5e541d316463">
  <xsd:schema xmlns:xsd="http://www.w3.org/2001/XMLSchema" xmlns:xs="http://www.w3.org/2001/XMLSchema" xmlns:p="http://schemas.microsoft.com/office/2006/metadata/properties" xmlns:ns2="579d7713-07ee-4cd7-9bc6-f8c1cbae1724" xmlns:ns3="c8a1009e-b530-41b3-92bd-623573fadc44" xmlns:ns4="f7c376af-9f06-494c-8ffe-38b829135c3e" targetNamespace="http://schemas.microsoft.com/office/2006/metadata/properties" ma:root="true" ma:fieldsID="9c85dbb8e30b861adb98471dce8849f1" ns2:_="" ns3:_="" ns4:_="">
    <xsd:import namespace="579d7713-07ee-4cd7-9bc6-f8c1cbae1724"/>
    <xsd:import namespace="c8a1009e-b530-41b3-92bd-623573fadc44"/>
    <xsd:import namespace="f7c376af-9f06-494c-8ffe-38b829135c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d7713-07ee-4cd7-9bc6-f8c1cbae17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41fd3f1-20fb-4ef7-bade-06a2138c23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a1009e-b530-41b3-92bd-623573fadc4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c376af-9f06-494c-8ffe-38b829135c3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2f1d2a7-e296-4945-b4eb-804c988f6202}" ma:internalName="TaxCatchAll" ma:showField="CatchAllData" ma:web="f7c376af-9f06-494c-8ffe-38b829135c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DBD636-0628-44AE-8DDD-03C575590E84}">
  <ds:schemaRefs>
    <ds:schemaRef ds:uri="579d7713-07ee-4cd7-9bc6-f8c1cbae1724"/>
    <ds:schemaRef ds:uri="c8a1009e-b530-41b3-92bd-623573fadc44"/>
    <ds:schemaRef ds:uri="f7c376af-9f06-494c-8ffe-38b829135c3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C5B9897-4A1B-4272-A8E5-F9720069B8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D8DA4C-7D03-465D-AAE0-465434E1666D}">
  <ds:schemaRefs>
    <ds:schemaRef ds:uri="579d7713-07ee-4cd7-9bc6-f8c1cbae1724"/>
    <ds:schemaRef ds:uri="c8a1009e-b530-41b3-92bd-623573fadc44"/>
    <ds:schemaRef ds:uri="f7c376af-9f06-494c-8ffe-38b829135c3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Willetts</dc:creator>
  <cp:revision>1</cp:revision>
  <dcterms:created xsi:type="dcterms:W3CDTF">2024-09-19T09:39:49Z</dcterms:created>
  <dcterms:modified xsi:type="dcterms:W3CDTF">2026-09-03T15:37:24Z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0x0101008FD0EFD37A23E847A8FB196187434F1E</vt:lpwstr>
  </property>
  <property fmtid="{D5CDD505-2E9C-101B-9397-08002B2CF9AE}" pid="3" name="MediaServiceImageTags">
    <vt:lpwstr/>
  </property>
</Properties>
</file>